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8" r:id="rId31"/>
    <p:sldId id="285" r:id="rId32"/>
    <p:sldId id="288" r:id="rId33"/>
    <p:sldId id="289" r:id="rId34"/>
    <p:sldId id="290" r:id="rId35"/>
    <p:sldId id="292" r:id="rId36"/>
    <p:sldId id="294" r:id="rId37"/>
    <p:sldId id="293" r:id="rId38"/>
    <p:sldId id="295" r:id="rId39"/>
    <p:sldId id="296" r:id="rId40"/>
    <p:sldId id="297" r:id="rId41"/>
    <p:sldId id="29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1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321" autoAdjust="0"/>
    <p:restoredTop sz="78551" autoAdjust="0"/>
  </p:normalViewPr>
  <p:slideViewPr>
    <p:cSldViewPr>
      <p:cViewPr>
        <p:scale>
          <a:sx n="78" d="100"/>
          <a:sy n="78" d="100"/>
        </p:scale>
        <p:origin x="-1260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1177B-A968-4F84-8841-5D4CAC01B2DF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7A1D8-655F-471F-8300-B4CAF3345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7A1D8-655F-471F-8300-B4CAF33458F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7A1D8-655F-471F-8300-B4CAF33458F8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cover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92;&#1086;&#1088;&#1091;&#1084;\julija-monastyrenko-140piano.mp3" TargetMode="Externa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6357938" y="5715000"/>
            <a:ext cx="2786062" cy="857250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Презентацию подготовили: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 Коллектив МКУ Библиотека КСП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2018 г.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4499992" y="1857375"/>
            <a:ext cx="4176465" cy="365985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Всходит над Камчаткой солнце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                                                    алое,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Вулканы выплывают из ночи.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На огромной карте точка малая -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Эта точка называется Ключи.</a:t>
            </a:r>
          </a:p>
          <a:p>
            <a:pPr>
              <a:buNone/>
            </a:pPr>
            <a:endParaRPr lang="ru-RU" sz="1800" dirty="0" smtClean="0">
              <a:solidFill>
                <a:schemeClr val="tx1"/>
              </a:solidFill>
            </a:endParaRPr>
          </a:p>
          <a:p>
            <a:pPr algn="r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   /</a:t>
            </a:r>
            <a:r>
              <a:rPr lang="ru-RU" sz="1600" i="1" dirty="0" smtClean="0">
                <a:solidFill>
                  <a:schemeClr val="tx1"/>
                </a:solidFill>
              </a:rPr>
              <a:t>З.Н. Елисеева</a:t>
            </a:r>
            <a:r>
              <a:rPr lang="ru-RU" sz="1600" dirty="0" smtClean="0">
                <a:solidFill>
                  <a:schemeClr val="tx1"/>
                </a:solidFill>
              </a:rPr>
              <a:t>/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АЛЕКСАНДР\Desktop\для фильма\Точка малая Ключи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3687615" cy="4509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785786" y="142852"/>
            <a:ext cx="7786742" cy="1285884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История развития п. ключи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ЕКСАНДР\Desktop\для фильма\Символика 8\12-02-2012_19-28-4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00240"/>
            <a:ext cx="3571900" cy="441129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57752" y="428604"/>
            <a:ext cx="371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29 мая 2007 года Геральдическим Советом при Президенте РФ был утвержден герб п. Ключи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прот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№ 37, г. Санкт- Петербург)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для фильма\Символика 8\12-02-2012_19-29-2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500306"/>
            <a:ext cx="3571900" cy="2416986"/>
          </a:xfrm>
          <a:prstGeom prst="rect">
            <a:avLst/>
          </a:prstGeom>
          <a:noFill/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285720" y="428604"/>
            <a:ext cx="4357718" cy="1357322"/>
          </a:xfrm>
          <a:prstGeom prst="rect">
            <a:avLst/>
          </a:prstGeom>
          <a:effectLst/>
        </p:spPr>
        <p:txBody>
          <a:bodyPr vert="horz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Герб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ключевского</a:t>
            </a: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сельского</a:t>
            </a:r>
            <a:r>
              <a:rPr kumimoji="0" lang="ru-RU" sz="36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поселения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4357654" y="5072074"/>
            <a:ext cx="4786346" cy="1285884"/>
          </a:xfrm>
          <a:prstGeom prst="rect">
            <a:avLst/>
          </a:prstGeom>
          <a:effectLst/>
        </p:spPr>
        <p:txBody>
          <a:bodyPr vert="horz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Флаг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ключевского</a:t>
            </a: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сельского поселения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ЕКСАНДР\Desktop\для фильма\в советский период 9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3643338" cy="2513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АЛЕКСАНДР\Desktop\для фильма\в советский период 9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86124"/>
            <a:ext cx="47625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для фильма\в советский период 9\Screenshot_20180801-0833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5"/>
            <a:ext cx="3714776" cy="2487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E:\для фильма\в советский период 9\Univermag-p.-Klyuch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14818"/>
            <a:ext cx="3786214" cy="221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142844" y="2786058"/>
            <a:ext cx="3857652" cy="107157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Вид поселка ключи в 1950-е годы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4643438" y="2571744"/>
            <a:ext cx="3714776" cy="785818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Кинотеатр «дружба»</a:t>
            </a:r>
            <a:endParaRPr kumimoji="0" lang="ru-RU" sz="20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ЛЕКСАНДР\Desktop\для фильма\в советский период 9\Памятник В.И.Ленин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7429552" cy="55723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500166" y="5715016"/>
            <a:ext cx="6215106" cy="1285884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Памятник в. и. </a:t>
            </a:r>
            <a:r>
              <a:rPr kumimoji="0" lang="ru-RU" sz="36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ленину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ЛЕКСАНДР\Desktop\для фильма\Леспромхоз 10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143272" cy="2373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C:\Users\АЛЕКСАНДР\Desktop\для фильма\Леспромхоз 10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57166"/>
            <a:ext cx="3500462" cy="2372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C:\Users\АЛЕКСАНДР\Desktop\для фильма\Леспромхоз 10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71942"/>
            <a:ext cx="3584547" cy="2209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3" name="Picture 5" descr="C:\Users\АЛЕКСАНДР\Desktop\для фильма\Леспромхоз 10\gotovaya-produktsiya-Klyuchevskogo-DOKa-v-Ust-Kamchatsk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786190"/>
            <a:ext cx="3609367" cy="2640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142844" y="2857496"/>
            <a:ext cx="3857652" cy="107157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err="1" smtClean="0">
                <a:ln w="3175">
                  <a:solidFill>
                    <a:schemeClr val="bg1"/>
                  </a:solidFill>
                </a:ln>
                <a:latin typeface="+mj-lt"/>
                <a:ea typeface="+mj-ea"/>
                <a:cs typeface="+mj-cs"/>
              </a:rPr>
              <a:t>с</a:t>
            </a: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троительство</a:t>
            </a: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лпх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5000628" y="2786058"/>
            <a:ext cx="3857652" cy="107157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Продукция </a:t>
            </a: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лпх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ЛЕКСАНДР\Desktop\для фильма\Совхоз 11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7831165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 descr="C:\Users\АЛЕКСАНДР\Desktop\для фильма\Совхоз 11\posadka-kapus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86190"/>
            <a:ext cx="3833255" cy="2624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4" descr="C:\Users\АЛЕКСАНДР\Desktop\для фильма\Совхоз 11\vesennyaya-paho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7031" y="3857628"/>
            <a:ext cx="3596061" cy="2535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214282" y="2928934"/>
            <a:ext cx="8715436" cy="1000132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Контора совхоза «Ключевской»</a:t>
            </a:r>
            <a:endParaRPr kumimoji="0" lang="ru-RU" sz="28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ЛЕКСАНДР\Desktop\для фильма\Вулканостанция 12\Здание вулканостанции в 1936 г.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51455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АЛЕКСАНДР\Desktop\для фильма\Вулканостанция 12\здание вулканостанции ново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357562"/>
            <a:ext cx="4650581" cy="3100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5286380" y="642918"/>
            <a:ext cx="3714776" cy="178595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Камчатская вулканологическая станция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 smtClean="0">
                <a:ln w="3175">
                  <a:solidFill>
                    <a:schemeClr val="bg1"/>
                  </a:solidFill>
                </a:ln>
                <a:latin typeface="+mj-lt"/>
                <a:ea typeface="+mj-ea"/>
                <a:cs typeface="+mj-cs"/>
              </a:rPr>
              <a:t>1936 г.</a:t>
            </a:r>
            <a:endParaRPr kumimoji="0" lang="ru-RU" sz="28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357158" y="3929066"/>
            <a:ext cx="3714776" cy="178595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Камчатская вулканологическая станция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 smtClean="0">
                <a:ln w="3175">
                  <a:solidFill>
                    <a:schemeClr val="bg1"/>
                  </a:solidFill>
                </a:ln>
                <a:latin typeface="+mj-lt"/>
                <a:ea typeface="+mj-ea"/>
                <a:cs typeface="+mj-cs"/>
              </a:rPr>
              <a:t>2017 г.</a:t>
            </a:r>
            <a:endParaRPr kumimoji="0" lang="ru-RU" sz="28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ЛЕКСАНДР\Desktop\для фильма\Полигон КУРА 13\1.jpg"/>
          <p:cNvPicPr>
            <a:picLocks noChangeAspect="1" noChangeArrowheads="1"/>
          </p:cNvPicPr>
          <p:nvPr/>
        </p:nvPicPr>
        <p:blipFill>
          <a:blip r:embed="rId3" cstate="print"/>
          <a:srcRect r="4432" b="5405"/>
          <a:stretch>
            <a:fillRect/>
          </a:stretch>
        </p:blipFill>
        <p:spPr bwMode="auto">
          <a:xfrm>
            <a:off x="142844" y="285728"/>
            <a:ext cx="403318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АЛЕКСАНДР\Desktop\для фильма\Полигон КУРА 13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85728"/>
            <a:ext cx="3571900" cy="288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АЛЕКСАНДР\Desktop\для фильма\Полигон КУРА 13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57628"/>
            <a:ext cx="430196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2714612" y="2428868"/>
            <a:ext cx="3714776" cy="178595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Полигон «кура»</a:t>
            </a:r>
            <a:endParaRPr kumimoji="0" lang="ru-RU" sz="28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User\Desktop\20180817_142438.jpg"/>
          <p:cNvPicPr>
            <a:picLocks noChangeAspect="1" noChangeArrowheads="1"/>
          </p:cNvPicPr>
          <p:nvPr/>
        </p:nvPicPr>
        <p:blipFill>
          <a:blip r:embed="rId6" cstate="print"/>
          <a:srcRect l="10887"/>
          <a:stretch>
            <a:fillRect/>
          </a:stretch>
        </p:blipFill>
        <p:spPr bwMode="auto">
          <a:xfrm>
            <a:off x="172546" y="3857628"/>
            <a:ext cx="4300619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ЛЕКСАНДР\Desktop\для фильма\Орбита 14\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3128960" cy="1977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АЛЕКСАНДР\Desktop\для фильма\Орбита 14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714620"/>
            <a:ext cx="5500726" cy="377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6248" y="676801"/>
            <a:ext cx="4071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С января 1977 года началось регулярное вещание на п. Ключи первой программы Центрального телевидения.</a:t>
            </a:r>
            <a:endParaRPr lang="ru-RU" sz="2000" dirty="0">
              <a:latin typeface="+mj-lt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214282" y="3357562"/>
            <a:ext cx="2643206" cy="2643206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Станция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 орбита»</a:t>
            </a:r>
            <a:endParaRPr kumimoji="0" lang="ru-RU" sz="28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ЛЕКСАНДР\Desktop\для фильма\Стела 15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00042"/>
            <a:ext cx="3429024" cy="266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Users\АЛЕКСАНДР\Desktop\для фильма\Стела 15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643314"/>
            <a:ext cx="4241795" cy="238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 descr="C:\Users\АЛЕКСАНДР\Desktop\для фильма\Стела 15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857364"/>
            <a:ext cx="3643338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гЫУК\Desktop\may_9_victory_day_star_years_st_george_ribbon_inscription_37181_1280x7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929198"/>
            <a:ext cx="2428892" cy="136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5000628" y="571480"/>
            <a:ext cx="3857652" cy="1214446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 мая 1978</a:t>
            </a:r>
            <a:r>
              <a:rPr kumimoji="0" lang="ru-RU" sz="24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года- торжественное открытие стелы.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ЛЕКСАНДР\Desktop\для фильма\Культура 16\ЦД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642918"/>
            <a:ext cx="5786446" cy="4339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857224" y="5143512"/>
            <a:ext cx="7143800" cy="1571636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Здание</a:t>
            </a:r>
            <a:r>
              <a:rPr kumimoji="0" lang="ru-RU" sz="28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центра досуга и культуры </a:t>
            </a:r>
            <a:r>
              <a:rPr kumimoji="0" lang="ru-RU" sz="2800" b="1" i="0" u="none" strike="noStrike" kern="1200" cap="all" spc="0" normalizeH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ключевского</a:t>
            </a:r>
            <a:r>
              <a:rPr kumimoji="0" lang="ru-RU" sz="28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сельского поселения</a:t>
            </a:r>
            <a:endParaRPr kumimoji="0" lang="ru-RU" sz="28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ЛЕКСАНДР\Desktop\для фильма\Вид Ключей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933794" cy="5286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2285984" y="5429264"/>
            <a:ext cx="4786346" cy="1285884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Посёлок ключи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АЛЕКСАНДР\Desktop\для фильма\Культура 16\Библиотек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3857628"/>
            <a:ext cx="3343264" cy="2507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459" name="Picture 3" descr="C:\Users\АЛЕКСАНДР\Desktop\для фильма\Культура 16\Библиотека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2"/>
            <a:ext cx="2752139" cy="2714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460" name="Picture 4" descr="C:\Users\АЛЕКСАНДР\Desktop\для фильма\Культура 16\Библиотек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517900"/>
            <a:ext cx="2643206" cy="19824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461" name="Picture 5" descr="C:\Users\АЛЕКСАНДР\Desktop\для фильма\Культура 16\Библиотека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2571744"/>
            <a:ext cx="2049376" cy="3643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462" name="Picture 6" descr="C:\Users\АЛЕКСАНДР\Desktop\для фильма\Культура 16\Библиотека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57166"/>
            <a:ext cx="4000528" cy="22502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714348" y="2643182"/>
            <a:ext cx="5572164" cy="1214446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Мку</a:t>
            </a: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библиотека </a:t>
            </a:r>
            <a:r>
              <a:rPr kumimoji="0" lang="ru-RU" sz="36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ксп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ЛЕКСАНДР\Desktop\для фильма\Культура 16\ДК\48353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000504"/>
            <a:ext cx="3571900" cy="26867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3" name="Picture 3" descr="C:\Users\АЛЕКСАНДР\Desktop\для фильма\Культура 16\ДК\95643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66"/>
            <a:ext cx="4000527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4" name="Picture 4" descr="C:\Users\АЛЕКСАНДР\Desktop\для фильма\Культура 16\ДК\180190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4090982" cy="30682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5" name="Picture 5" descr="C:\Users\АЛЕКСАНДР\Desktop\для фильма\Культура 16\ДК\7471047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000504"/>
            <a:ext cx="4075947" cy="2714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 txBox="1">
            <a:spLocks noGrp="1"/>
          </p:cNvSpPr>
          <p:nvPr>
            <p:ph type="subTitle" idx="4294967295"/>
          </p:nvPr>
        </p:nvSpPr>
        <p:spPr>
          <a:xfrm>
            <a:off x="685800" y="3357563"/>
            <a:ext cx="8458200" cy="642937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Центр досуга и культуры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АЛЕКСАНДР\Desktop\для фильма\КМНС 17\203156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3090850" cy="2318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7" name="Picture 3" descr="C:\Users\АЛЕКСАНДР\Desktop\для фильма\КМНС 17\734499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00108"/>
            <a:ext cx="4429156" cy="2950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8" name="Picture 4" descr="C:\Users\АЛЕКСАНДР\Desktop\для фильма\КМНС 17\772790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857628"/>
            <a:ext cx="4234171" cy="2824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0" y="3071810"/>
            <a:ext cx="3643313" cy="64294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285720" y="0"/>
            <a:ext cx="8501122" cy="1000108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Общественная организация коренных малочисленных народов камчатки п. ключи</a:t>
            </a:r>
            <a:endParaRPr kumimoji="0" lang="ru-RU" sz="28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285720" y="3286124"/>
            <a:ext cx="3357586" cy="571504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День рыбака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5000628" y="3929066"/>
            <a:ext cx="3857652" cy="250033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Праздник первой рыбы</a:t>
            </a:r>
            <a:endParaRPr kumimoji="0" lang="ru-RU" sz="32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ЛЕКСАНДР\Desktop\для фильма\КМНС 17\DSCN1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4095449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1" name="Picture 3" descr="C:\Users\АЛЕКСАНДР\Desktop\для фильма\КМНС 17\DSCN1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642918"/>
            <a:ext cx="4233042" cy="5643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4"/>
          <p:cNvSpPr txBox="1">
            <a:spLocks noGrp="1"/>
          </p:cNvSpPr>
          <p:nvPr>
            <p:ph type="subTitle" idx="4294967295"/>
          </p:nvPr>
        </p:nvSpPr>
        <p:spPr>
          <a:xfrm>
            <a:off x="0" y="4357694"/>
            <a:ext cx="4857750" cy="1357312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Берингия</a:t>
            </a: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- 2014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АЛЕКСАНДР\Desktop\для фильма\Завина 18\231950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985" y="285728"/>
            <a:ext cx="3513949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6" name="Picture 4" descr="C:\Users\АЛЕКСАНДР\Desktop\для фильма\Завина 18\img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3929090" cy="2704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7" name="Picture 5" descr="C:\Users\АЛЕКСАНДР\Desktop\для фильма\Завина 18\4.jpg"/>
          <p:cNvPicPr>
            <a:picLocks noChangeAspect="1" noChangeArrowheads="1"/>
          </p:cNvPicPr>
          <p:nvPr/>
        </p:nvPicPr>
        <p:blipFill>
          <a:blip r:embed="rId4" cstate="print"/>
          <a:srcRect t="2564"/>
          <a:stretch>
            <a:fillRect/>
          </a:stretch>
        </p:blipFill>
        <p:spPr bwMode="auto">
          <a:xfrm>
            <a:off x="4714876" y="3429000"/>
            <a:ext cx="4080767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4143372" y="214290"/>
            <a:ext cx="4429156" cy="2786082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Коллектив национального танца «</a:t>
            </a:r>
            <a:r>
              <a:rPr kumimoji="0" lang="ru-RU" sz="36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завина</a:t>
            </a: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ЛЕКСАНДР\Desktop\для фильма\Общество пенсионеров 19\582476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3500462" cy="263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C:\Users\АЛЕКСАНДР\Desktop\для фильма\Общество пенсионеров 19\IMG-20170808-WA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4664"/>
            <a:ext cx="3429024" cy="264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 descr="C:\Users\АЛЕКСАНДР\Desktop\для фильма\Общество пенсионеров 19\слайд 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4000528" cy="254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гЫУК\Desktop\1449585913_JO6YxUz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214818"/>
            <a:ext cx="2547932" cy="208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357158" y="3071810"/>
            <a:ext cx="8358246" cy="857256"/>
          </a:xfrm>
          <a:prstGeom prst="rect">
            <a:avLst/>
          </a:prstGeom>
          <a:effectLst/>
        </p:spPr>
        <p:txBody>
          <a:bodyPr vert="horz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Общественная организация</a:t>
            </a:r>
            <a:r>
              <a:rPr kumimoji="0" lang="ru-RU" sz="36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«союз пенсионеров п. ключи»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ЛЕКСАНДР\Desktop\для фильма\Общество предпринимателей 20\Г.И. Матийков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785794"/>
            <a:ext cx="3686175" cy="2800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АЛЕКСАНДР\Desktop\для фильма\Общество предпринимателей 20\Калякин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70590"/>
            <a:ext cx="3429024" cy="2535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АЛЕКСАНДР\Desktop\для фильма\Общество предпринимателей 20\Калякина С.А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7350" y="3714752"/>
            <a:ext cx="3476650" cy="2607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57224" y="285728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9624" y="438128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latin typeface="+mj-lt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142844" y="214291"/>
            <a:ext cx="8715436" cy="785818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Общественный совет предпринимателей</a:t>
            </a:r>
            <a:endParaRPr kumimoji="0" lang="ru-RU" sz="32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5000628" y="1142984"/>
            <a:ext cx="3857652" cy="2286016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Матийкова</a:t>
            </a: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галина</a:t>
            </a: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ивановна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2643174" y="4643446"/>
            <a:ext cx="4286280" cy="1071570"/>
          </a:xfrm>
          <a:prstGeom prst="rect">
            <a:avLst/>
          </a:prstGeom>
          <a:effectLst/>
        </p:spPr>
        <p:txBody>
          <a:bodyPr vert="horz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Калякина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светлана</a:t>
            </a: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анатольевна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АЛЕКСАНДР\Desktop\для фильма\Школа 21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757673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C:\Users\АЛЕКСАНДР\Desktop\для фильма\Школа 21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43314"/>
            <a:ext cx="400040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14348" y="4214818"/>
            <a:ext cx="3429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 сентября 1975 года в Ключах</a:t>
            </a:r>
          </a:p>
          <a:p>
            <a:r>
              <a:rPr lang="ru-RU" sz="2400" b="1" dirty="0" smtClean="0"/>
              <a:t> открылась новая типовая школа, </a:t>
            </a:r>
          </a:p>
          <a:p>
            <a:r>
              <a:rPr lang="ru-RU" sz="2400" b="1" dirty="0" smtClean="0"/>
              <a:t>рассчитанная на 964 места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2428860" y="0"/>
            <a:ext cx="4857784" cy="1222375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Средняя</a:t>
            </a:r>
            <a:r>
              <a:rPr kumimoji="0" lang="ru-RU" sz="36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школа № 4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4"/>
          <p:cNvSpPr txBox="1">
            <a:spLocks noGrp="1"/>
          </p:cNvSpPr>
          <p:nvPr>
            <p:ph type="subTitle" idx="4294967295"/>
          </p:nvPr>
        </p:nvSpPr>
        <p:spPr>
          <a:xfrm>
            <a:off x="4714876" y="1785926"/>
            <a:ext cx="4286280" cy="114300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Здание школы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 1975 года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АЛЕКСАНДР\Desktop\для фильма\Школа 21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548087" cy="266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 descr="C:\Users\АЛЕКСАНДР\Desktop\для фильма\Школа 21\30410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3523159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2" name="Picture 4" descr="C:\Users\АЛЕКСАНДР\Desktop\для фильма\Школа 21\89589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476650" cy="260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3" name="Picture 5" descr="C:\Users\АЛЕКСАНДР\Desktop\для фильма\Школа 21\902105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786190"/>
            <a:ext cx="3452837" cy="2589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ЛЕКСАНДР\Desktop\для фильма\Больница 22\IMG_2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3952996" cy="2964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C:\Users\гЫУК\Desktop\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286256"/>
            <a:ext cx="2354460" cy="174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User\Desktop\для фильма\20180817_083225.jpg"/>
          <p:cNvPicPr/>
          <p:nvPr/>
        </p:nvPicPr>
        <p:blipFill>
          <a:blip r:embed="rId4" cstate="print"/>
          <a:srcRect b="27500"/>
          <a:stretch>
            <a:fillRect/>
          </a:stretch>
        </p:blipFill>
        <p:spPr bwMode="auto">
          <a:xfrm>
            <a:off x="4572000" y="3071810"/>
            <a:ext cx="4357718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14876" y="1000108"/>
            <a:ext cx="3286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2000 году Ключевская больница переехала в новое, просторное здание.</a:t>
            </a:r>
            <a:endParaRPr lang="ru-RU" sz="2400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0" y="0"/>
            <a:ext cx="9001156" cy="1071522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36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ключевская</a:t>
            </a: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районная больница»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НДР\Desktop\для фильма\Мост через реку Камчатка 4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28604"/>
            <a:ext cx="7358082" cy="5518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428728" y="6000744"/>
            <a:ext cx="6500858" cy="857256"/>
          </a:xfrm>
          <a:prstGeom prst="rect">
            <a:avLst/>
          </a:prstGeom>
          <a:effectLst/>
        </p:spPr>
        <p:txBody>
          <a:bodyPr vert="horz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декабре 2014 года был открыт капитальный мост через реку камчатка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ля фильма\IMG-20180814-WA0024.jpg"/>
          <p:cNvPicPr>
            <a:picLocks noChangeAspect="1" noChangeArrowheads="1"/>
          </p:cNvPicPr>
          <p:nvPr/>
        </p:nvPicPr>
        <p:blipFill>
          <a:blip r:embed="rId2" cstate="print"/>
          <a:srcRect b="12461"/>
          <a:stretch>
            <a:fillRect/>
          </a:stretch>
        </p:blipFill>
        <p:spPr bwMode="auto">
          <a:xfrm>
            <a:off x="4500562" y="3500438"/>
            <a:ext cx="3917127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User\Desktop\для фильма\20180813_143137.jpg"/>
          <p:cNvPicPr>
            <a:picLocks noChangeAspect="1" noChangeArrowheads="1"/>
          </p:cNvPicPr>
          <p:nvPr/>
        </p:nvPicPr>
        <p:blipFill>
          <a:blip r:embed="rId3" cstate="print"/>
          <a:srcRect b="26190"/>
          <a:stretch>
            <a:fillRect/>
          </a:stretch>
        </p:blipFill>
        <p:spPr bwMode="auto">
          <a:xfrm>
            <a:off x="1000100" y="3500438"/>
            <a:ext cx="2685838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30180" y="-7000948"/>
            <a:ext cx="9644130" cy="1285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Desktop\для фильма\20180813_181018.jpg"/>
          <p:cNvPicPr/>
          <p:nvPr/>
        </p:nvPicPr>
        <p:blipFill>
          <a:blip r:embed="rId5" cstate="print"/>
          <a:srcRect t="7232" b="27678"/>
          <a:stretch>
            <a:fillRect/>
          </a:stretch>
        </p:blipFill>
        <p:spPr bwMode="auto">
          <a:xfrm>
            <a:off x="5500694" y="857232"/>
            <a:ext cx="242889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для фильма\20180813_1417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857232"/>
            <a:ext cx="2679700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4"/>
          <p:cNvSpPr txBox="1">
            <a:spLocks/>
          </p:cNvSpPr>
          <p:nvPr/>
        </p:nvSpPr>
        <p:spPr>
          <a:xfrm>
            <a:off x="2214546" y="1"/>
            <a:ext cx="5715040" cy="785794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Гостиницы п. ключи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928662" y="2786058"/>
            <a:ext cx="2643206" cy="642942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«виктория»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1000100" y="6143644"/>
            <a:ext cx="2714644" cy="571504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«Светлана»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4"/>
          <p:cNvSpPr txBox="1">
            <a:spLocks/>
          </p:cNvSpPr>
          <p:nvPr/>
        </p:nvSpPr>
        <p:spPr>
          <a:xfrm>
            <a:off x="4643438" y="2857496"/>
            <a:ext cx="4214842" cy="571504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«спящая красавица»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4"/>
          <p:cNvSpPr txBox="1">
            <a:spLocks/>
          </p:cNvSpPr>
          <p:nvPr/>
        </p:nvSpPr>
        <p:spPr>
          <a:xfrm>
            <a:off x="4500562" y="6072206"/>
            <a:ext cx="3929090" cy="500066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«вулканолог»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АЛЕКСАНДР\Desktop\для фильма\Церковь 23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359815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C:\Users\АЛЕКСАНДР\Desktop\для фильма\Церковь 23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3680267" cy="2444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 descr="C:\Users\АЛЕКСАНДР\Desktop\для фильма\Церковь 23\4.gif"/>
          <p:cNvPicPr>
            <a:picLocks noChangeAspect="1" noChangeArrowheads="1"/>
          </p:cNvPicPr>
          <p:nvPr/>
        </p:nvPicPr>
        <p:blipFill>
          <a:blip r:embed="rId4" cstate="print"/>
          <a:srcRect b="24464"/>
          <a:stretch>
            <a:fillRect/>
          </a:stretch>
        </p:blipFill>
        <p:spPr bwMode="auto">
          <a:xfrm>
            <a:off x="5143504" y="428604"/>
            <a:ext cx="310914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АЛЕКСАНДР\Desktop\для фильма\Церковь 23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86124"/>
            <a:ext cx="368913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5000628" y="2143116"/>
            <a:ext cx="3857652" cy="1285884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Ключевская церковь. конец 1930-х годов.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4572000" y="5929330"/>
            <a:ext cx="3857652" cy="714380"/>
          </a:xfrm>
          <a:prstGeom prst="rect">
            <a:avLst/>
          </a:prstGeom>
          <a:effectLst/>
        </p:spPr>
        <p:txBody>
          <a:bodyPr vert="horz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Приход храма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Рождества богородицы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ЛЕКСАНДР\Desktop\для фильма\Ушаков В.Г 24\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4143404" cy="3085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C:\Users\АЛЕКСАНДР\Desktop\для фильма\Ушаков В.Г 24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214818"/>
            <a:ext cx="4467188" cy="2512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 descr="C:\Users\АЛЕКСАНДР\Desktop\для фильма\Ушаков В.Г 24\Шестнаднатилетний наездник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071546"/>
            <a:ext cx="1962151" cy="2855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571472" y="4714884"/>
            <a:ext cx="3286148" cy="1222375"/>
          </a:xfrm>
          <a:effectLst/>
        </p:spPr>
        <p:txBody>
          <a:bodyPr>
            <a:normAutofit fontScale="90000"/>
          </a:bodyPr>
          <a:lstStyle/>
          <a:p>
            <a:r>
              <a:rPr lang="ru-RU" b="1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</a:rPr>
              <a:t>Ушаков </a:t>
            </a:r>
            <a:br>
              <a:rPr lang="ru-RU" b="1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</a:rPr>
            </a:br>
            <a:r>
              <a:rPr lang="ru-RU" b="1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</a:rPr>
              <a:t>Владимир </a:t>
            </a:r>
            <a:br>
              <a:rPr lang="ru-RU" b="1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</a:rPr>
            </a:br>
            <a:r>
              <a:rPr lang="ru-RU" b="1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</a:rPr>
              <a:t>Георгиевич</a:t>
            </a:r>
            <a:endParaRPr lang="ru-RU" b="1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0" y="142853"/>
            <a:ext cx="8929718" cy="571504"/>
          </a:xfrm>
          <a:prstGeom prst="rect">
            <a:avLst/>
          </a:prstGeom>
          <a:effectLst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Почетный гражданин </a:t>
            </a: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усть</a:t>
            </a: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камчатского муниципального района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АЛЕКСАНДР\Desktop\для фильма\Демянчук 25\f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Users\АЛЕКСАНДР\Desktop\для фильма\Демянчук 25\ab4f99346213c5f603635e01dbae45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857628"/>
            <a:ext cx="481113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Users\АЛЕКСАНДР\Desktop\для фильма\Демянчук 25\765629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000372"/>
            <a:ext cx="3586156" cy="224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4714876" y="1428736"/>
            <a:ext cx="3286148" cy="1643074"/>
          </a:xfrm>
          <a:prstGeom prst="rect">
            <a:avLst/>
          </a:prstGeom>
          <a:effectLst/>
        </p:spPr>
        <p:txBody>
          <a:bodyPr vert="horz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err="1" smtClean="0">
                <a:ln w="3175">
                  <a:solidFill>
                    <a:schemeClr val="bg1"/>
                  </a:solidFill>
                </a:ln>
                <a:effectLst/>
                <a:latin typeface="+mj-lt"/>
                <a:ea typeface="+mj-ea"/>
                <a:cs typeface="+mj-cs"/>
              </a:rPr>
              <a:t>Демянчук</a:t>
            </a:r>
            <a:endParaRPr lang="ru-RU" sz="3600" b="1" cap="all" dirty="0" smtClean="0">
              <a:ln w="3175">
                <a:solidFill>
                  <a:schemeClr val="bg1"/>
                </a:solidFill>
              </a:ln>
              <a:effectLst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Юрий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3175">
                  <a:solidFill>
                    <a:schemeClr val="bg1"/>
                  </a:solidFill>
                </a:ln>
                <a:effectLst/>
                <a:latin typeface="+mj-lt"/>
                <a:ea typeface="+mj-ea"/>
                <a:cs typeface="+mj-cs"/>
              </a:rPr>
              <a:t>Владимирович</a:t>
            </a:r>
            <a:endParaRPr kumimoji="0" lang="ru-RU" sz="3600" b="1" i="0" u="none" strike="noStrike" kern="1200" cap="all" spc="0" normalizeH="0" baseline="0" noProof="0" dirty="0" smtClean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0" y="142853"/>
            <a:ext cx="8929718" cy="571504"/>
          </a:xfrm>
          <a:prstGeom prst="rect">
            <a:avLst/>
          </a:prstGeom>
          <a:effectLst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Почетный гражданин </a:t>
            </a: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усть</a:t>
            </a: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камчатского муниципального района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АЛЕКСАНДР\Desktop\для фильма\Литературное наследие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3071834" cy="4095779"/>
          </a:xfrm>
          <a:prstGeom prst="rect">
            <a:avLst/>
          </a:prstGeom>
          <a:noFill/>
        </p:spPr>
      </p:pic>
      <p:pic>
        <p:nvPicPr>
          <p:cNvPr id="4" name="Picture 2" descr="C:\Users\User\Desktop\2018_08_06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20688"/>
            <a:ext cx="2859365" cy="4143404"/>
          </a:xfrm>
          <a:prstGeom prst="rect">
            <a:avLst/>
          </a:prstGeom>
          <a:noFill/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642910" y="5000636"/>
            <a:ext cx="3286148" cy="1222375"/>
          </a:xfrm>
          <a:prstGeom prst="rect">
            <a:avLst/>
          </a:prstGeom>
          <a:effectLst/>
        </p:spPr>
        <p:txBody>
          <a:bodyPr vert="horz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С.п. Крашенинников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3175">
                  <a:solidFill>
                    <a:schemeClr val="bg1"/>
                  </a:solidFill>
                </a:ln>
                <a:effectLst/>
                <a:latin typeface="+mj-lt"/>
                <a:ea typeface="+mj-ea"/>
                <a:cs typeface="+mj-cs"/>
              </a:rPr>
              <a:t>«Описание земли камчатки»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4643438" y="5072074"/>
            <a:ext cx="3286148" cy="1222375"/>
          </a:xfrm>
          <a:prstGeom prst="rect">
            <a:avLst/>
          </a:prstGeom>
          <a:effectLst/>
        </p:spPr>
        <p:txBody>
          <a:bodyPr vert="horz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Шёпот чернильных волн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АЛЕКСАНДР\Desktop\для фильма\Конец\Дети\20170925_123058.jpg"/>
          <p:cNvPicPr>
            <a:picLocks noChangeAspect="1" noChangeArrowheads="1"/>
          </p:cNvPicPr>
          <p:nvPr/>
        </p:nvPicPr>
        <p:blipFill>
          <a:blip r:embed="rId4" cstate="print"/>
          <a:srcRect t="18000"/>
          <a:stretch>
            <a:fillRect/>
          </a:stretch>
        </p:blipFill>
        <p:spPr bwMode="auto">
          <a:xfrm>
            <a:off x="714348" y="142852"/>
            <a:ext cx="2286016" cy="333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 descr="C:\Users\АЛЕКСАНДР\Desktop\для фильма\Конец\Дети\20180318_145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285728"/>
            <a:ext cx="400052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8" name="Picture 4" descr="C:\Users\АЛЕКСАНДР\Desktop\для фильма\Конец\Дети\20180509_1116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214818"/>
            <a:ext cx="2714644" cy="203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9" name="Picture 5" descr="C:\Users\АЛЕКСАНДР\Desktop\для фильма\Конец\Дети\20180509_1245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4143380"/>
            <a:ext cx="2786082" cy="208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julija-monastyrenko-140pian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572528" y="6286520"/>
            <a:ext cx="304800" cy="304800"/>
          </a:xfrm>
          <a:prstGeom prst="rect">
            <a:avLst/>
          </a:prstGeom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642910" y="3500438"/>
            <a:ext cx="2571768" cy="571504"/>
          </a:xfrm>
          <a:prstGeom prst="rect">
            <a:avLst/>
          </a:prstGeom>
          <a:effectLst/>
        </p:spPr>
        <p:txBody>
          <a:bodyPr vert="horz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Акция «голубь мира»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4643438" y="3357562"/>
            <a:ext cx="3571900" cy="571504"/>
          </a:xfrm>
          <a:prstGeom prst="rect">
            <a:avLst/>
          </a:prstGeom>
          <a:effectLst/>
        </p:spPr>
        <p:txBody>
          <a:bodyPr vert="horz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Акция «голосуем вместе»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1071538" y="6286496"/>
            <a:ext cx="6643734" cy="571504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Акция «бессмертный</a:t>
            </a:r>
            <a:r>
              <a:rPr kumimoji="0" lang="ru-RU" sz="24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полк</a:t>
            </a: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6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3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3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3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3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1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фильма\Конец\Современный поселок 26\IMG_2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3286157" cy="246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для фильма\Конец\Современный поселок 26\IMG_2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500042"/>
            <a:ext cx="3143272" cy="2357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для фильма\Конец\Современный поселок 26\IMG_2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876"/>
            <a:ext cx="3429024" cy="25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E:\для фильма\Конец\Современный поселок 26\DSC_04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429000"/>
            <a:ext cx="3286116" cy="246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857224" y="3000372"/>
            <a:ext cx="3214710" cy="500066"/>
          </a:xfrm>
          <a:prstGeom prst="rect">
            <a:avLst/>
          </a:prstGeom>
          <a:effectLst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Ул.красноармейская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1071538" y="6143644"/>
            <a:ext cx="2714644" cy="714356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Здание пу-14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5357818" y="2857496"/>
            <a:ext cx="2714644" cy="571504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ул.колхозная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4857752" y="6000768"/>
            <a:ext cx="3857652" cy="571504"/>
          </a:xfrm>
          <a:prstGeom prst="rect">
            <a:avLst/>
          </a:prstGeom>
          <a:effectLst/>
        </p:spPr>
        <p:txBody>
          <a:bodyPr vert="horz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Мост через реку камчатка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6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для фильма\Конец\Современный поселок 26\IMG_2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429024" cy="25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АЛЕКСАНДР\Desktop\для фильма\Конец\Современный поселок 26\IMG_4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3964809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АЛЕКСАНДР\Desktop\для фильма\Конец\Современный поселок 26\IMG_6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43314"/>
            <a:ext cx="3571900" cy="238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АЛЕКСАНДР\Desktop\для фильма\Конец\Современный поселок 26\IMG_68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643314"/>
            <a:ext cx="3571900" cy="2381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357158" y="2928934"/>
            <a:ext cx="3786214" cy="642942"/>
          </a:xfrm>
          <a:prstGeom prst="rect">
            <a:avLst/>
          </a:prstGeom>
          <a:effectLst/>
        </p:spPr>
        <p:txBody>
          <a:bodyPr vert="horz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Здание администрации </a:t>
            </a: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ключевского</a:t>
            </a: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сельского поселения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4572000" y="2928934"/>
            <a:ext cx="3929090" cy="571504"/>
          </a:xfrm>
          <a:prstGeom prst="rect">
            <a:avLst/>
          </a:prstGeom>
          <a:effectLst/>
        </p:spPr>
        <p:txBody>
          <a:bodyPr vert="horz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Детский сад «золотой ключик»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214282" y="6000768"/>
            <a:ext cx="8572560" cy="714380"/>
          </a:xfrm>
          <a:prstGeom prst="rect">
            <a:avLst/>
          </a:prstGeom>
          <a:effectLst/>
        </p:spPr>
        <p:txBody>
          <a:bodyPr vert="horz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Установка купола на приход храма рождества</a:t>
            </a:r>
            <a:r>
              <a:rPr kumimoji="0" lang="ru-RU" sz="24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богородицы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6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для фильма\Конец\Современный поселок 26\IMG-20180802-WA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E:\для фильма\Конец\Современный поселок 26\IMG-20180802-WA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28"/>
            <a:ext cx="3286148" cy="246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E:\для фильма\Конец\Современный поселок 26\IMG-20180802-WA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71876"/>
            <a:ext cx="3500462" cy="262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E:\для фильма\Конец\Современный поселок 26\IMG-20180802-WA0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571876"/>
            <a:ext cx="3343264" cy="250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323528" y="2780928"/>
            <a:ext cx="8572560" cy="71438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Улица школьная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-468560" y="6065912"/>
            <a:ext cx="5836256" cy="792088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Магазин «цветы»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3995936" y="6237312"/>
            <a:ext cx="5404208" cy="453732"/>
          </a:xfrm>
          <a:prstGeom prst="rect">
            <a:avLst/>
          </a:prstGeom>
          <a:effectLst/>
        </p:spPr>
        <p:txBody>
          <a:bodyPr vert="horz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Детская</a:t>
            </a:r>
            <a:r>
              <a:rPr kumimoji="0" lang="ru-RU" sz="72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спортивно-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Юношеская</a:t>
            </a:r>
            <a:r>
              <a:rPr lang="ru-RU" sz="7200" b="1" cap="all" dirty="0" smtClean="0">
                <a:ln w="3175">
                  <a:solidFill>
                    <a:schemeClr val="bg1"/>
                  </a:solidFill>
                </a:ln>
                <a:latin typeface="+mj-lt"/>
                <a:ea typeface="+mj-ea"/>
                <a:cs typeface="+mj-cs"/>
              </a:rPr>
              <a:t> школа</a:t>
            </a:r>
            <a:r>
              <a:rPr kumimoji="0" lang="ru-RU" sz="72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6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для фильма\Конец\Современный поселок 26\IMG-20180802-WA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E:\для фильма\Конец\Современный поселок 26\IMG-20180802-WA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095736" cy="230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E:\для фильма\Конец\Современный поселок 26\IMG-20180802-WA0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E:\для фильма\Конец\Современный поселок 26\IMG-20180802-WA00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429000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-252536" y="2780928"/>
            <a:ext cx="4720640" cy="71438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Центр занятости населения</a:t>
            </a:r>
            <a:endParaRPr kumimoji="0" lang="ru-RU" sz="20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1979712" y="2564904"/>
            <a:ext cx="8572560" cy="71438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Улица школьная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-2124744" y="6093296"/>
            <a:ext cx="8572560" cy="453732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Торговый</a:t>
            </a:r>
            <a:r>
              <a:rPr kumimoji="0" lang="ru-RU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комплекс «виктория»</a:t>
            </a:r>
            <a:endParaRPr kumimoji="0" lang="ru-RU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1979712" y="6021288"/>
            <a:ext cx="8572560" cy="714380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Улица </a:t>
            </a:r>
            <a:r>
              <a:rPr kumimoji="0" lang="ru-RU" sz="24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кабакова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6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АНДР\Desktop\для фильма\памятный крест 5\Бот Святой Гаврии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2251726" cy="268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ЛЕКСАНДР\Desktop\для фильма\памятный крест 5\Памятный кре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14290"/>
            <a:ext cx="5715013" cy="321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ЛЕКСАНДР\Desktop\для фильма\памятный крест 5\надпись на кресте памятн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714752"/>
            <a:ext cx="3238496" cy="242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4348" y="3071810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Бот «Святой Гавриил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28" y="3643314"/>
            <a:ext cx="37862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 августа 2017 года установлен памятный крест на месте постройки первого военного бота «Святой Гавриил». Первая Камчатская экспедиция по руководством В. Беринга (1925-1930)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для фильма\Конец\Современный поселок 26\P918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571900" cy="267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E:\для фильма\Конец\Современный поселок 26\Елочка.gif"/>
          <p:cNvPicPr>
            <a:picLocks noChangeAspect="1" noChangeArrowheads="1"/>
          </p:cNvPicPr>
          <p:nvPr/>
        </p:nvPicPr>
        <p:blipFill>
          <a:blip r:embed="rId3" cstate="print"/>
          <a:srcRect t="13895"/>
          <a:stretch>
            <a:fillRect/>
          </a:stretch>
        </p:blipFill>
        <p:spPr bwMode="auto">
          <a:xfrm>
            <a:off x="1691680" y="3933056"/>
            <a:ext cx="5715040" cy="2231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E:\для фильма\Конец\Современный поселок 26\Золотой петушок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089705" cy="2334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-684584" y="2996952"/>
            <a:ext cx="5904656" cy="714380"/>
          </a:xfrm>
          <a:prstGeom prst="rect">
            <a:avLst/>
          </a:prstGeom>
          <a:effectLst/>
        </p:spPr>
        <p:txBody>
          <a:bodyPr vert="horz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Магазины «центральный»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</a:t>
            </a:r>
            <a:r>
              <a:rPr kumimoji="0" lang="ru-RU" sz="24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«росинка»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2123728" y="2780928"/>
            <a:ext cx="8572560" cy="714380"/>
          </a:xfrm>
          <a:prstGeom prst="rect">
            <a:avLst/>
          </a:prstGeom>
          <a:effectLst/>
        </p:spPr>
        <p:txBody>
          <a:bodyPr vert="horz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Детский</a:t>
            </a:r>
            <a:r>
              <a:rPr kumimoji="0" lang="ru-RU" sz="24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сад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«золотой петушок»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395536" y="6237312"/>
            <a:ext cx="8572560" cy="452568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Детский сад «ёлочка»</a:t>
            </a:r>
            <a:endParaRPr kumimoji="0" lang="ru-RU" sz="24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6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0" y="2636912"/>
            <a:ext cx="9144000" cy="714380"/>
          </a:xfrm>
          <a:prstGeom prst="rect">
            <a:avLst/>
          </a:prstGeom>
          <a:effectLst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all" spc="0" normalizeH="0" baseline="0" noProof="0" dirty="0" smtClean="0">
                <a:ln w="28575">
                  <a:solidFill>
                    <a:schemeClr val="bg1"/>
                  </a:solidFill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Спасибо </a:t>
            </a:r>
            <a:r>
              <a:rPr lang="ru-RU" sz="5400" b="1" cap="all" dirty="0" smtClean="0">
                <a:ln w="28575">
                  <a:solidFill>
                    <a:schemeClr val="bg1"/>
                  </a:solidFill>
                </a:ln>
                <a:latin typeface="+mj-lt"/>
                <a:ea typeface="+mj-ea"/>
                <a:cs typeface="+mj-cs"/>
              </a:rPr>
              <a:t>За </a:t>
            </a:r>
            <a:r>
              <a:rPr kumimoji="0" lang="ru-RU" sz="5400" b="1" i="0" u="none" strike="noStrike" kern="1200" cap="all" spc="0" normalizeH="0" baseline="0" noProof="0" dirty="0" smtClean="0">
                <a:ln w="28575">
                  <a:solidFill>
                    <a:schemeClr val="bg1"/>
                  </a:solidFill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Внимание!</a:t>
            </a:r>
            <a:endParaRPr kumimoji="0" lang="ru-RU" sz="5400" b="1" i="0" u="none" strike="noStrike" kern="1200" cap="all" spc="0" normalizeH="0" baseline="0" noProof="0" dirty="0">
              <a:ln w="28575">
                <a:solidFill>
                  <a:schemeClr val="bg1"/>
                </a:solidFill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АНДР\Desktop\для фильма\история 6\1 И.Козыревск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28604"/>
            <a:ext cx="4077237" cy="350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ЛЕКСАНДР\Desktop\для фильма\история 6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3881722" cy="5483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4357654" y="4572008"/>
            <a:ext cx="4786346" cy="1285884"/>
          </a:xfrm>
          <a:prstGeom prst="rect">
            <a:avLst/>
          </a:prstGeom>
          <a:effectLst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Затерянные в снегах.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3175">
                  <a:solidFill>
                    <a:schemeClr val="bg1"/>
                  </a:solidFill>
                </a:ln>
                <a:latin typeface="+mj-lt"/>
                <a:ea typeface="+mj-ea"/>
                <a:cs typeface="+mj-cs"/>
              </a:rPr>
              <a:t>Ключи </a:t>
            </a:r>
            <a:r>
              <a:rPr lang="en-US" sz="3600" b="1" cap="all" dirty="0" smtClean="0">
                <a:ln w="3175">
                  <a:solidFill>
                    <a:schemeClr val="bg1"/>
                  </a:solidFill>
                </a:ln>
                <a:latin typeface="+mj-lt"/>
                <a:ea typeface="+mj-ea"/>
                <a:cs typeface="+mj-cs"/>
              </a:rPr>
              <a:t>Xviii </a:t>
            </a:r>
            <a:r>
              <a:rPr lang="ru-RU" sz="3600" b="1" cap="all" dirty="0" smtClean="0">
                <a:ln w="3175">
                  <a:solidFill>
                    <a:schemeClr val="bg1"/>
                  </a:solidFill>
                </a:ln>
                <a:latin typeface="+mj-lt"/>
                <a:ea typeface="+mj-ea"/>
                <a:cs typeface="+mj-cs"/>
              </a:rPr>
              <a:t>в.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АНДР\Desktop\для фильма\история 6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204226" cy="562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642910" y="5572116"/>
            <a:ext cx="7858180" cy="1285884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Камчатская </a:t>
            </a:r>
            <a:r>
              <a:rPr kumimoji="0" lang="ru-RU" sz="3600" b="1" i="0" u="none" strike="noStrike" kern="1200" cap="all" spc="0" normalizeH="0" baseline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огнедышущая</a:t>
            </a: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гора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КСАНДР\Desktop\для фильма\история 6\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5214974" cy="3681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АЛЕКСАНДР\Desktop\для фильма\история 6\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929066"/>
            <a:ext cx="5550984" cy="2816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ЕКСАНДР\Desktop\для фильма\история 6\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500042"/>
            <a:ext cx="4786347" cy="479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2143108" y="5429264"/>
            <a:ext cx="4786346" cy="1285884"/>
          </a:xfrm>
          <a:prstGeom prst="rect">
            <a:avLst/>
          </a:prstGeom>
          <a:effectLst/>
        </p:spPr>
        <p:txBody>
          <a:bodyPr vert="horz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Клю</a:t>
            </a:r>
            <a:r>
              <a:rPr kumimoji="0" lang="ru-RU" sz="3600" b="1" i="0" u="none" strike="noStrike" kern="1200" cap="all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чевская</a:t>
            </a:r>
            <a:r>
              <a:rPr kumimoji="0" lang="ru-RU" sz="36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церковь во имя святой </a:t>
            </a:r>
            <a:r>
              <a:rPr kumimoji="0" lang="ru-RU" sz="3600" b="1" i="0" u="none" strike="noStrike" kern="1200" cap="all" spc="0" normalizeH="0" noProof="0" dirty="0" err="1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живоначальной</a:t>
            </a:r>
            <a:r>
              <a:rPr kumimoji="0" lang="ru-RU" sz="3600" b="1" i="0" u="none" strike="noStrike" kern="1200" cap="all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троицы</a:t>
            </a:r>
            <a:endParaRPr kumimoji="0" lang="ru-RU" sz="3600" b="1" i="0" u="none" strike="noStrike" kern="1200" cap="all" spc="0" normalizeH="0" baseline="0" noProof="0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ЕКСАНДР\Desktop\для фильма\Статус поселка 7\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3775401" cy="305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АЛЕКСАНДР\Desktop\для фильма\Статус поселка 7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86190"/>
            <a:ext cx="4133850" cy="23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АЛЕКСАНДР\Desktop\для фильма\Статус поселка 7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86190"/>
            <a:ext cx="3714776" cy="2481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АЛЕКСАНДР\Desktop\для фильма\Статус поселка 7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28604"/>
            <a:ext cx="4171289" cy="302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1391</TotalTime>
  <Words>457</Words>
  <Application>Microsoft Office PowerPoint</Application>
  <PresentationFormat>Экран (4:3)</PresentationFormat>
  <Paragraphs>108</Paragraphs>
  <Slides>41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Ушаков  Владимир  Георгиевич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развития п. Ключи</dc:title>
  <dc:creator>АЛЕКСАНДР</dc:creator>
  <cp:lastModifiedBy>Надежда</cp:lastModifiedBy>
  <cp:revision>146</cp:revision>
  <dcterms:created xsi:type="dcterms:W3CDTF">2018-08-04T22:53:58Z</dcterms:created>
  <dcterms:modified xsi:type="dcterms:W3CDTF">2018-08-19T21:43:34Z</dcterms:modified>
</cp:coreProperties>
</file>